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72ddf451d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72ddf451d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1313408" y="2022775"/>
            <a:ext cx="6517200" cy="1569900"/>
          </a:xfrm>
          <a:prstGeom prst="rect">
            <a:avLst/>
          </a:prstGeom>
        </p:spPr>
        <p:txBody>
          <a:bodyPr anchorCtr="0" anchor="b" bIns="69925" lIns="69925" spcFirstLastPara="1" rIns="69925" wrap="square" tIns="699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77"/>
              <a:t>Modelo de </a:t>
            </a:r>
            <a:r>
              <a:rPr lang="pt-BR" sz="3977"/>
              <a:t>lâmina</a:t>
            </a:r>
            <a:r>
              <a:rPr lang="pt-BR" sz="3977"/>
              <a:t> de apresenta</a:t>
            </a:r>
            <a:r>
              <a:rPr lang="pt-BR" sz="3977"/>
              <a:t>ção oral dos trabalhos </a:t>
            </a:r>
            <a:r>
              <a:rPr lang="pt-BR" sz="3977"/>
              <a:t>científicos</a:t>
            </a:r>
            <a:r>
              <a:rPr lang="pt-BR" sz="3977"/>
              <a:t> </a:t>
            </a:r>
            <a:endParaRPr sz="3977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1313402" y="3621031"/>
            <a:ext cx="6517200" cy="606300"/>
          </a:xfrm>
          <a:prstGeom prst="rect">
            <a:avLst/>
          </a:prstGeom>
        </p:spPr>
        <p:txBody>
          <a:bodyPr anchorCtr="0" anchor="t" bIns="69925" lIns="69925" spcFirstLastPara="1" rIns="69925" wrap="square" tIns="699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41"/>
              <a:t>As l</a:t>
            </a:r>
            <a:r>
              <a:rPr lang="pt-BR" sz="2141"/>
              <a:t>âminas subsequentes devem ser estruturadas</a:t>
            </a:r>
            <a:endParaRPr sz="214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41"/>
              <a:t>de acordo com a demanda dos trabalhos</a:t>
            </a:r>
            <a:endParaRPr sz="214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2" name="Google Shape;62;p14" title="Lamina SLID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